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95B6001A-D42F-D640-8218-722EF4F22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299" y="1193281"/>
            <a:ext cx="17313402" cy="11658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Microsoft Office PowerPoint</Application>
  <PresentationFormat>Benutzerdefiniert</PresentationFormat>
  <Paragraphs>128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158</cp:revision>
  <dcterms:modified xsi:type="dcterms:W3CDTF">2026-02-18T12:30:22Z</dcterms:modified>
</cp:coreProperties>
</file>